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58" r:id="rId5"/>
    <p:sldId id="271" r:id="rId6"/>
    <p:sldId id="272" r:id="rId7"/>
    <p:sldId id="267" r:id="rId8"/>
    <p:sldId id="260" r:id="rId9"/>
    <p:sldId id="273" r:id="rId10"/>
    <p:sldId id="263" r:id="rId11"/>
    <p:sldId id="262" r:id="rId12"/>
    <p:sldId id="264" r:id="rId13"/>
    <p:sldId id="261" r:id="rId14"/>
    <p:sldId id="266" r:id="rId15"/>
    <p:sldId id="268" r:id="rId16"/>
    <p:sldId id="270" r:id="rId17"/>
    <p:sldId id="276" r:id="rId18"/>
    <p:sldId id="275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762000"/>
            <a:ext cx="304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kkkk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073257"/>
            <a:ext cx="3764995" cy="4784743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e0b7e1d7abf72f7e9bccf7b0feb4c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আকাশ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86"/>
            <a:ext cx="9116438" cy="63951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রুপালি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ফিতার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312" y="2557462"/>
            <a:ext cx="2619375" cy="1743075"/>
          </a:xfrm>
          <a:prstGeom prst="rect">
            <a:avLst/>
          </a:prstGeom>
        </p:spPr>
      </p:pic>
      <p:pic>
        <p:nvPicPr>
          <p:cNvPr id="3" name="Picture 2" descr="images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312" y="2557462"/>
            <a:ext cx="2619375" cy="1743075"/>
          </a:xfrm>
          <a:prstGeom prst="rect">
            <a:avLst/>
          </a:prstGeom>
        </p:spPr>
      </p:pic>
      <p:pic>
        <p:nvPicPr>
          <p:cNvPr id="4" name="Picture 3" descr="imagesCF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50" y="2628900"/>
            <a:ext cx="2857500" cy="1600200"/>
          </a:xfrm>
          <a:prstGeom prst="rect">
            <a:avLst/>
          </a:prstGeom>
        </p:spPr>
      </p:pic>
      <p:pic>
        <p:nvPicPr>
          <p:cNvPr id="5" name="Picture 4" descr="imagesE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2312" y="2557462"/>
            <a:ext cx="2619375" cy="1743075"/>
          </a:xfrm>
          <a:prstGeom prst="rect">
            <a:avLst/>
          </a:prstGeom>
        </p:spPr>
      </p:pic>
      <p:pic>
        <p:nvPicPr>
          <p:cNvPr id="6" name="Picture 5" descr="imagesCF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16784" cy="6172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150114"/>
            <a:ext cx="9144000" cy="70788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দুপুরে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রোদ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বাক্যগুলো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ও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।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-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একেক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ঋতুতে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একেক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রুপ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।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বাগানে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।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রুপালি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আকাশে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রুপালি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চাঁদ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28600"/>
            <a:ext cx="4343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0" y="2209800"/>
            <a:ext cx="26670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</a:t>
            </a:r>
            <a:endParaRPr lang="en-US" sz="40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সূর্য</a:t>
            </a:r>
            <a:endParaRPr lang="en-US" sz="40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বর্ণ</a:t>
            </a:r>
            <a:endParaRPr lang="en-US" sz="40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286000"/>
            <a:ext cx="2819400" cy="255454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সূর্য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শূন্যস্থান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।</a:t>
            </a:r>
          </a:p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বিকালে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-----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সোনালী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।</a:t>
            </a:r>
          </a:p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খ)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রাত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কখনো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--------।  </a:t>
            </a:r>
          </a:p>
          <a:p>
            <a:pPr algn="ctr"/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HAMELY\cat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12764"/>
            <a:ext cx="7161604" cy="654523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0"/>
            <a:ext cx="76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0"/>
            <a:ext cx="8915400" cy="64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হবে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667000"/>
            <a:ext cx="5410200" cy="14465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1800" y="762000"/>
            <a:ext cx="2895600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209800"/>
            <a:ext cx="419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আফরোজা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নয়ানকার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আটোয়ারী,পঞ্চগড়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2209800"/>
            <a:ext cx="419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ঋতুর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ঝলমল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615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858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শুনবে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প্রমিত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যুক্তবর্ণ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ভেঙ্গে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098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9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477000"/>
            <a:chOff x="1981200" y="0"/>
            <a:chExt cx="5610225" cy="6477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81200" y="0"/>
              <a:ext cx="5610225" cy="6463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" name="Rectangle 2"/>
            <p:cNvSpPr/>
            <p:nvPr/>
          </p:nvSpPr>
          <p:spPr>
            <a:xfrm>
              <a:off x="4648200" y="4724400"/>
              <a:ext cx="1981200" cy="1752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=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  / )  +  য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ধার্য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-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র্ণ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=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 / )  +  ণ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কর্ণ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,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সুবর্ণ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=  শ    +  চ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নিশ্চয়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পশ্চা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ৎ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0"/>
            <a:ext cx="533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শব্দগুলোর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জ়েনে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।</a:t>
            </a:r>
          </a:p>
        </p:txBody>
      </p:sp>
      <p:pic>
        <p:nvPicPr>
          <p:cNvPr id="4" name="Picture 3" descr="im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876800"/>
            <a:ext cx="2628900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53340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রুপালি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রুপার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19400"/>
            <a:ext cx="2705100" cy="16859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32766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  ।</a:t>
            </a:r>
          </a:p>
        </p:txBody>
      </p:sp>
      <p:pic>
        <p:nvPicPr>
          <p:cNvPr id="10" name="Picture 9" descr="images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457200"/>
            <a:ext cx="2705100" cy="16859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" y="12954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 -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শোভা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resent-mo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173</Words>
  <Application>Microsoft Office PowerPoint</Application>
  <PresentationFormat>On-screen Show (4:3)</PresentationFormat>
  <Paragraphs>43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আম জ</dc:title>
  <dc:creator>Acer</dc:creator>
  <cp:lastModifiedBy>Acer1</cp:lastModifiedBy>
  <cp:revision>130</cp:revision>
  <dcterms:created xsi:type="dcterms:W3CDTF">2006-08-16T00:00:00Z</dcterms:created>
  <dcterms:modified xsi:type="dcterms:W3CDTF">2014-04-06T07:19:58Z</dcterms:modified>
</cp:coreProperties>
</file>